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  <p:sldId id="257" r:id="R10025"/>
  </p:sldIdLst>
  <p:sldSz cx="10058400" cy="7772400" type="custom"/>
  <p:notesSz cx="10058400" cy="7772400"/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10024" Type="http://schemas.openxmlformats.org/officeDocument/2006/relationships/slide" Target="slides/slide.xml"/><Relationship Id="R10025" Type="http://schemas.openxmlformats.org/officeDocument/2006/relationships/slide" Target="slides/slide2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image" Target="../media/image100.png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1" Type="http://schemas.openxmlformats.org/officeDocument/2006/relationships/image" Target="../media/image101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00" name="Picture 100"/>
          <p:cNvPicPr>
            <a:picLocks noChangeAspect="0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0058400" cy="77724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01" name="Picture 101"/>
          <p:cNvPicPr>
            <a:picLocks noChangeAspect="0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0058400" cy="77724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2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